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sldIdLst>
    <p:sldId id="288" r:id="rId3"/>
    <p:sldId id="258" r:id="rId4"/>
    <p:sldId id="259" r:id="rId5"/>
    <p:sldId id="274" r:id="rId6"/>
    <p:sldId id="290" r:id="rId7"/>
    <p:sldId id="265" r:id="rId8"/>
    <p:sldId id="272" r:id="rId9"/>
    <p:sldId id="273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8">
          <p15:clr>
            <a:srgbClr val="A4A3A4"/>
          </p15:clr>
        </p15:guide>
        <p15:guide id="2" pos="28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6559"/>
    <a:srgbClr val="FD6FCA"/>
    <a:srgbClr val="1C52AA"/>
    <a:srgbClr val="952B63"/>
    <a:srgbClr val="00FFCC"/>
    <a:srgbClr val="F91B3B"/>
    <a:srgbClr val="C81052"/>
    <a:srgbClr val="608C34"/>
    <a:srgbClr val="25B511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21" autoAdjust="0"/>
    <p:restoredTop sz="94660" autoAdjust="0"/>
  </p:normalViewPr>
  <p:slideViewPr>
    <p:cSldViewPr>
      <p:cViewPr>
        <p:scale>
          <a:sx n="60" d="100"/>
          <a:sy n="60" d="100"/>
        </p:scale>
        <p:origin x="-1506" y="-768"/>
      </p:cViewPr>
      <p:guideLst>
        <p:guide orient="horz" pos="2158"/>
        <p:guide pos="28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22/07/2024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pPr/>
              <a:t>22/07/2024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72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Insert your picture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0420" y="382630"/>
            <a:ext cx="8256953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8956" y="942807"/>
            <a:ext cx="823841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98955" y="2005873"/>
            <a:ext cx="8238418" cy="4127500"/>
          </a:xfrm>
          <a:prstGeom prst="rect">
            <a:avLst/>
          </a:prstGeom>
        </p:spPr>
        <p:txBody>
          <a:bodyPr numCol="2" spcCol="365760"/>
          <a:lstStyle>
            <a:lvl1pPr marL="0" indent="0" algn="just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342900" indent="0" algn="just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685800" indent="0" algn="just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028700" indent="0" algn="just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371600" indent="0" algn="just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398955" y="1402454"/>
            <a:ext cx="8238418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0420" y="382630"/>
            <a:ext cx="8256953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8956" y="942807"/>
            <a:ext cx="823841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98955" y="2005873"/>
            <a:ext cx="8238418" cy="4127500"/>
          </a:xfrm>
          <a:prstGeom prst="rect">
            <a:avLst/>
          </a:prstGeom>
        </p:spPr>
        <p:txBody>
          <a:bodyPr numCol="3" spcCol="365760"/>
          <a:lstStyle>
            <a:lvl1pPr marL="0" indent="0" algn="just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342900" indent="0" algn="just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685800" indent="0" algn="just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028700" indent="0" algn="just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371600" indent="0" algn="just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398955" y="1402454"/>
            <a:ext cx="8238418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0420" y="382630"/>
            <a:ext cx="8256953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8956" y="942807"/>
            <a:ext cx="8238417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98955" y="2005873"/>
            <a:ext cx="8238418" cy="4127500"/>
          </a:xfrm>
          <a:prstGeom prst="rect">
            <a:avLst/>
          </a:prstGeom>
        </p:spPr>
        <p:txBody>
          <a:bodyPr numCol="1" spcCol="365760"/>
          <a:lstStyle>
            <a:lvl1pPr marL="0" indent="0" algn="just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342900" indent="0" algn="just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2pPr>
            <a:lvl3pPr marL="685800" indent="0" algn="just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3pPr>
            <a:lvl4pPr marL="1028700" indent="0" algn="just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4pPr>
            <a:lvl5pPr marL="1371600" indent="0" algn="just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398955" y="1402454"/>
            <a:ext cx="8238418" cy="57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0420" y="382630"/>
            <a:ext cx="8256953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8955" y="942807"/>
            <a:ext cx="8238418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0420" y="382630"/>
            <a:ext cx="8256953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8955" y="942807"/>
            <a:ext cx="8238418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72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Insert your picture here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0420" y="382630"/>
            <a:ext cx="8256953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8955" y="942807"/>
            <a:ext cx="8238418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80420" y="382630"/>
            <a:ext cx="8256953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>
                <a:solidFill>
                  <a:schemeClr val="tx1">
                    <a:lumMod val="85000"/>
                    <a:lumOff val="15000"/>
                  </a:schemeClr>
                </a:solidFill>
                <a:latin typeface="Lato Medium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98955" y="942807"/>
            <a:ext cx="8238418" cy="305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>
                    <a:lumMod val="50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724400" y="0"/>
            <a:ext cx="44196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68890" y="6444626"/>
            <a:ext cx="164306" cy="45719"/>
          </a:xfrm>
          <a:prstGeom prst="rect">
            <a:avLst/>
          </a:prstGeom>
          <a:solidFill>
            <a:srgbClr val="FF85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242869" y="6467209"/>
            <a:ext cx="860822" cy="26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432304" y="6444626"/>
            <a:ext cx="164306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95718" y="6444625"/>
            <a:ext cx="164306" cy="45719"/>
          </a:xfrm>
          <a:prstGeom prst="rect">
            <a:avLst/>
          </a:prstGeom>
          <a:solidFill>
            <a:srgbClr val="01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59131" y="6444350"/>
            <a:ext cx="164306" cy="45719"/>
          </a:xfrm>
          <a:prstGeom prst="rect">
            <a:avLst/>
          </a:prstGeom>
          <a:solidFill>
            <a:srgbClr val="D73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04138" y="6444350"/>
            <a:ext cx="164306" cy="45719"/>
          </a:xfrm>
          <a:prstGeom prst="rect">
            <a:avLst/>
          </a:prstGeom>
          <a:solidFill>
            <a:srgbClr val="A1BC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32688" y="6512928"/>
            <a:ext cx="2964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prstClr val="white">
                    <a:lumMod val="75000"/>
                  </a:prstClr>
                </a:solidFill>
                <a:latin typeface="Lato Light" panose="020F0302020204030203" pitchFamily="34" charset="0"/>
                <a:cs typeface="Lato Light" panose="020F0302020204030203" pitchFamily="34" charset="0"/>
              </a:rPr>
              <a:t>www.yourwebsite.com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0.xml"/><Relationship Id="rId1" Type="http://schemas.openxmlformats.org/officeDocument/2006/relationships/video" Target="NULL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microsoft.com/office/2007/relationships/media" Target="../media/media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t="456" b="456"/>
          <a:stretch/>
        </p:blipFill>
        <p:spPr bwMode="auto">
          <a:xfrm>
            <a:off x="0" y="33805"/>
            <a:ext cx="9144000" cy="50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6781" y="4076456"/>
            <a:ext cx="111252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à coins arrondis 4"/>
          <p:cNvSpPr/>
          <p:nvPr/>
        </p:nvSpPr>
        <p:spPr>
          <a:xfrm>
            <a:off x="4163" y="5242323"/>
            <a:ext cx="6300192" cy="136815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قسم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العلوم</a:t>
            </a: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البيطرية</a:t>
            </a:r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r>
              <a:rPr lang="en-US" sz="2400" b="1" dirty="0">
                <a:solidFill>
                  <a:srgbClr val="1C52AA"/>
                </a:solidFill>
              </a:rPr>
              <a:t>D</a:t>
            </a:r>
            <a:r>
              <a:rPr lang="fr-FR" sz="2400" b="1" dirty="0">
                <a:solidFill>
                  <a:srgbClr val="1C52AA"/>
                </a:solidFill>
              </a:rPr>
              <a:t>é</a:t>
            </a:r>
            <a:r>
              <a:rPr lang="en-US" sz="2400" b="1" dirty="0" err="1">
                <a:solidFill>
                  <a:srgbClr val="1C52AA"/>
                </a:solidFill>
              </a:rPr>
              <a:t>partement</a:t>
            </a:r>
            <a:r>
              <a:rPr lang="en-US" sz="2400" b="1" dirty="0">
                <a:solidFill>
                  <a:srgbClr val="1C52AA"/>
                </a:solidFill>
              </a:rPr>
              <a:t> </a:t>
            </a:r>
            <a:r>
              <a:rPr lang="fr-FR" sz="2400" b="1" dirty="0">
                <a:solidFill>
                  <a:srgbClr val="1C52AA"/>
                </a:solidFill>
              </a:rPr>
              <a:t> des </a:t>
            </a:r>
            <a:r>
              <a:rPr lang="fr-FR" sz="2400" b="1" dirty="0">
                <a:solidFill>
                  <a:srgbClr val="FF0000"/>
                </a:solidFill>
              </a:rPr>
              <a:t>S</a:t>
            </a:r>
            <a:r>
              <a:rPr lang="fr-FR" sz="2400" b="1" dirty="0">
                <a:solidFill>
                  <a:srgbClr val="1C52AA"/>
                </a:solidFill>
              </a:rPr>
              <a:t>ciences </a:t>
            </a:r>
            <a:r>
              <a:rPr lang="fr-FR" sz="2400" b="1" dirty="0">
                <a:solidFill>
                  <a:srgbClr val="FF0000"/>
                </a:solidFill>
              </a:rPr>
              <a:t>V</a:t>
            </a:r>
            <a:r>
              <a:rPr lang="en-US" sz="2400" b="1" dirty="0" err="1">
                <a:solidFill>
                  <a:srgbClr val="1C52AA"/>
                </a:solidFill>
              </a:rPr>
              <a:t>étérinaire</a:t>
            </a:r>
            <a:endParaRPr lang="fr-FR" sz="2400" b="1" dirty="0">
              <a:solidFill>
                <a:srgbClr val="1C52AA"/>
              </a:solidFill>
            </a:endParaRPr>
          </a:p>
          <a:p>
            <a:pPr algn="ctr" rtl="1"/>
            <a:endParaRPr lang="fr-FR" dirty="0"/>
          </a:p>
          <a:p>
            <a:pPr algn="ctr" rtl="1"/>
            <a:endParaRPr lang="fr-FR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91" y="4107571"/>
            <a:ext cx="111252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0A16AE3A-3C69-C9F6-1AAF-E17EBEDA3C1D}"/>
              </a:ext>
            </a:extLst>
          </p:cNvPr>
          <p:cNvSpPr/>
          <p:nvPr/>
        </p:nvSpPr>
        <p:spPr>
          <a:xfrm>
            <a:off x="1778501" y="1517392"/>
            <a:ext cx="4263797" cy="18079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chemeClr val="tx1"/>
                </a:solidFill>
              </a:rPr>
              <a:t>معهد</a:t>
            </a:r>
            <a:r>
              <a:rPr lang="en-US" sz="3600" b="1" i="1" dirty="0">
                <a:solidFill>
                  <a:schemeClr val="tx1"/>
                </a:solidFill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</a:rPr>
              <a:t>العلوم</a:t>
            </a:r>
            <a:r>
              <a:rPr lang="en-US" sz="3600" b="1" i="1" dirty="0">
                <a:solidFill>
                  <a:schemeClr val="tx1"/>
                </a:solidFill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</a:rPr>
              <a:t>الفلاحية</a:t>
            </a:r>
            <a:r>
              <a:rPr lang="en-US" sz="3600" b="1" i="1" dirty="0">
                <a:solidFill>
                  <a:schemeClr val="tx1"/>
                </a:solidFill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</a:rPr>
              <a:t>والبيطرية</a:t>
            </a:r>
            <a:endParaRPr lang="en-US" sz="3600" b="1" i="1" dirty="0">
              <a:solidFill>
                <a:schemeClr val="tx1"/>
              </a:solidFill>
            </a:endParaRPr>
          </a:p>
          <a:p>
            <a:pPr algn="ctr"/>
            <a:r>
              <a:rPr lang="en-US" sz="3600" b="1" i="1" dirty="0">
                <a:solidFill>
                  <a:schemeClr val="tx1"/>
                </a:solidFill>
              </a:rPr>
              <a:t>ISAV TAOURA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6078978-AAAC-B213-04B6-95BC65969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9440" y="5076588"/>
            <a:ext cx="2819569" cy="1747607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5357818" y="-142900"/>
            <a:ext cx="3571900" cy="928694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ar-DZ" sz="2000" b="1" dirty="0">
              <a:solidFill>
                <a:schemeClr val="bg1"/>
              </a:solidFill>
              <a:latin typeface="Maven Pro"/>
            </a:endParaRPr>
          </a:p>
          <a:p>
            <a:pPr algn="just" rtl="1"/>
            <a:endParaRPr lang="ar-DZ" sz="2000" b="1" dirty="0">
              <a:solidFill>
                <a:schemeClr val="bg1"/>
              </a:solidFill>
              <a:latin typeface="Maven Pro"/>
            </a:endParaRPr>
          </a:p>
          <a:p>
            <a:pPr algn="ctr" rtl="1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عزيزي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الطالب</a:t>
            </a:r>
            <a:endParaRPr lang="ar-DZ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DZ" dirty="0">
                <a:solidFill>
                  <a:schemeClr val="bg1"/>
                </a:solidFill>
                <a:latin typeface="Maven Pro"/>
              </a:rPr>
              <a:t/>
            </a:r>
            <a:br>
              <a:rPr lang="ar-DZ" dirty="0">
                <a:solidFill>
                  <a:schemeClr val="bg1"/>
                </a:solidFill>
                <a:latin typeface="Maven Pro"/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357422" y="1000108"/>
            <a:ext cx="4968552" cy="1512168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ar-DZ" sz="2000" b="1" dirty="0">
              <a:solidFill>
                <a:schemeClr val="bg1"/>
              </a:solidFill>
              <a:latin typeface="Maven Pro"/>
            </a:endParaRPr>
          </a:p>
          <a:p>
            <a:pPr algn="just" rtl="1"/>
            <a:endParaRPr lang="ar-DZ" sz="2000" b="1" dirty="0">
              <a:solidFill>
                <a:schemeClr val="bg1"/>
              </a:solidFill>
              <a:latin typeface="Maven Pro"/>
            </a:endParaRPr>
          </a:p>
          <a:p>
            <a:pPr algn="ctr" rtl="1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</a:t>
            </a:r>
            <a:r>
              <a:rPr lang="ar-D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ضمن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قسم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العلوم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البيطرية</a:t>
            </a:r>
            <a:r>
              <a:rPr lang="ar-D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تكوينا نوعيا يزاوج بين ما هو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نظ</a:t>
            </a:r>
            <a:r>
              <a:rPr lang="ar-D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ري و ما هو تطبيقي</a:t>
            </a:r>
          </a:p>
          <a:p>
            <a:r>
              <a:rPr lang="ar-DZ" dirty="0">
                <a:solidFill>
                  <a:schemeClr val="bg1"/>
                </a:solidFill>
                <a:latin typeface="Maven Pro"/>
              </a:rPr>
              <a:t/>
            </a:r>
            <a:br>
              <a:rPr lang="ar-DZ" dirty="0">
                <a:solidFill>
                  <a:schemeClr val="bg1"/>
                </a:solidFill>
                <a:latin typeface="Maven Pro"/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928662" y="2643182"/>
            <a:ext cx="5307233" cy="250287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ar-DZ" sz="2000" b="1" dirty="0">
              <a:solidFill>
                <a:schemeClr val="bg1"/>
              </a:solidFill>
              <a:latin typeface="Maven Pro"/>
            </a:endParaRPr>
          </a:p>
          <a:p>
            <a:pPr algn="just" rtl="1"/>
            <a:endParaRPr lang="ar-DZ" sz="2000" b="1" dirty="0">
              <a:solidFill>
                <a:schemeClr val="bg1"/>
              </a:solidFill>
              <a:latin typeface="Maven Pro"/>
            </a:endParaRPr>
          </a:p>
          <a:p>
            <a:pPr algn="ctr" rtl="1"/>
            <a:r>
              <a:rPr lang="ar-D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خصوصا و أن ا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لمعهد</a:t>
            </a:r>
            <a:r>
              <a:rPr lang="ar-D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</a:t>
            </a:r>
            <a:r>
              <a:rPr lang="ar-D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حتوي على كل الهياكل المؤطرة للعملية التعليمية من مخابر بيداغوجية مخابر بحث مدرجات حجرات الدروس و حجرات التطبيقات</a:t>
            </a:r>
          </a:p>
          <a:p>
            <a:r>
              <a:rPr lang="ar-DZ" dirty="0">
                <a:solidFill>
                  <a:schemeClr val="bg1"/>
                </a:solidFill>
                <a:latin typeface="Maven Pro"/>
              </a:rPr>
              <a:t/>
            </a:r>
            <a:br>
              <a:rPr lang="ar-DZ" dirty="0">
                <a:solidFill>
                  <a:schemeClr val="bg1"/>
                </a:solidFill>
                <a:latin typeface="Maven Pro"/>
              </a:rPr>
            </a:b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50690" y="5589240"/>
            <a:ext cx="4421310" cy="792088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ar-DZ" sz="2000" b="1" dirty="0">
              <a:solidFill>
                <a:srgbClr val="FFE9AA"/>
              </a:solidFill>
              <a:latin typeface="Maven Pro"/>
            </a:endParaRPr>
          </a:p>
          <a:p>
            <a:pPr algn="ctr" rtl="1"/>
            <a:r>
              <a:rPr lang="ar-DZ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إضافة الى مكتبة خاصة بال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معهد</a:t>
            </a:r>
            <a:r>
              <a:rPr lang="ar-D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r-DZ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28600"/>
            <a:ext cx="9753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4409925" y="103204"/>
            <a:ext cx="4464496" cy="1379510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تكوين</a:t>
            </a: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لمدة</a:t>
            </a: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ستة</a:t>
            </a: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DZ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(06) </a:t>
            </a:r>
            <a:r>
              <a:rPr lang="en-US" sz="2400" b="1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سنوات</a:t>
            </a:r>
            <a:r>
              <a:rPr lang="en-US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fr-FR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ar-D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ar-DZ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447925" y="2000250"/>
            <a:ext cx="4659630" cy="575945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يحضى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الطالب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بتكوينات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هامة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تتمثل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DZ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ar-DZ" dirty="0"/>
          </a:p>
        </p:txBody>
      </p:sp>
      <p:sp>
        <p:nvSpPr>
          <p:cNvPr id="5" name="Flèche à trois pointes 4"/>
          <p:cNvSpPr/>
          <p:nvPr/>
        </p:nvSpPr>
        <p:spPr>
          <a:xfrm rot="10800000">
            <a:off x="4019928" y="2714072"/>
            <a:ext cx="1512167" cy="997808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786446" y="2714072"/>
            <a:ext cx="1711090" cy="135896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لجانب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الن</a:t>
            </a:r>
            <a:r>
              <a:rPr lang="ar-D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ظ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ري</a:t>
            </a: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214546" y="2643182"/>
            <a:ext cx="1711090" cy="142985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لجانب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التطبيقي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488461" y="3849758"/>
            <a:ext cx="2167077" cy="135896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خرجات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الميدانية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5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64623" y="2566152"/>
            <a:ext cx="4824536" cy="400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1071537" y="642918"/>
            <a:ext cx="6881853" cy="663364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r-D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منهاج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تكويني</a:t>
            </a:r>
            <a:r>
              <a:rPr lang="ar-D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لطلبة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مرحلة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التكوين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الن</a:t>
            </a:r>
            <a:r>
              <a:rPr lang="ar-DZ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ظ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ري</a:t>
            </a:r>
            <a:endParaRPr lang="ar-DZ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ar-DZ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619672" y="1874272"/>
            <a:ext cx="4824536" cy="834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مختبرات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بيداغوجية</a:t>
            </a:r>
            <a:endParaRPr lang="fr-F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610624" y="1461302"/>
            <a:ext cx="1243644" cy="123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786058"/>
            <a:ext cx="1108139" cy="110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à coins arrondis 13"/>
          <p:cNvSpPr/>
          <p:nvPr/>
        </p:nvSpPr>
        <p:spPr>
          <a:xfrm>
            <a:off x="1571604" y="2857496"/>
            <a:ext cx="4824536" cy="834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محاضرات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110" y="3956804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1637976" y="4162784"/>
            <a:ext cx="4824536" cy="834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خرجات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ميدانية</a:t>
            </a:r>
            <a:endParaRPr lang="fr-F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4F271F-4EAC-3847-CA5F-AC80798B1B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7111" y="2747435"/>
            <a:ext cx="1243644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-1"/>
            <a:ext cx="9241278" cy="674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1071537" y="642918"/>
            <a:ext cx="6881853" cy="663364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ar-D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منهاج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تكويني</a:t>
            </a:r>
            <a:r>
              <a:rPr lang="ar-DZ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لطلبة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في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مرحلة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التكوين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التطبيقي</a:t>
            </a:r>
            <a:endParaRPr lang="ar-DZ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ar-DZ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619672" y="1874272"/>
            <a:ext cx="4824536" cy="834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قاعة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عمليات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جراحية</a:t>
            </a:r>
            <a:endParaRPr lang="fr-F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571604" y="2857496"/>
            <a:ext cx="4824536" cy="834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محاضرات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637976" y="4162784"/>
            <a:ext cx="4824536" cy="834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خرجات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ميدانية</a:t>
            </a:r>
            <a:endParaRPr lang="fr-F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11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6915844" cy="6192688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4788024" y="0"/>
            <a:ext cx="4104456" cy="2232248"/>
          </a:xfrm>
          <a:prstGeom prst="horizontalScroll">
            <a:avLst/>
          </a:prstGeom>
          <a:solidFill>
            <a:srgbClr val="C810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b="1" dirty="0">
                <a:cs typeface="+mj-cs"/>
              </a:rPr>
              <a:t>فرص العمل المتاحة</a:t>
            </a:r>
            <a:endParaRPr lang="fr-FR" sz="4000" b="1" dirty="0">
              <a:cs typeface="+mj-cs"/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4932040" y="2420888"/>
            <a:ext cx="4104456" cy="1944216"/>
          </a:xfrm>
          <a:prstGeom prst="leftArrow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81052"/>
                </a:solidFill>
                <a:cs typeface="+mj-cs"/>
              </a:rPr>
              <a:t>شهادة</a:t>
            </a:r>
            <a:r>
              <a:rPr lang="en-US" sz="2800" b="1" dirty="0">
                <a:solidFill>
                  <a:srgbClr val="C81052"/>
                </a:solidFill>
                <a:cs typeface="+mj-cs"/>
              </a:rPr>
              <a:t> </a:t>
            </a:r>
            <a:r>
              <a:rPr lang="en-US" sz="2800" b="1" dirty="0" err="1">
                <a:solidFill>
                  <a:srgbClr val="C81052"/>
                </a:solidFill>
                <a:cs typeface="+mj-cs"/>
              </a:rPr>
              <a:t>طبيب</a:t>
            </a:r>
            <a:r>
              <a:rPr lang="en-US" sz="2800" b="1" dirty="0">
                <a:solidFill>
                  <a:srgbClr val="C81052"/>
                </a:solidFill>
                <a:cs typeface="+mj-cs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C81052"/>
                </a:solidFill>
                <a:cs typeface="+mj-cs"/>
              </a:rPr>
              <a:t>بيطري</a:t>
            </a:r>
            <a:endParaRPr lang="fr-FR" sz="2800" b="1" dirty="0">
              <a:solidFill>
                <a:srgbClr val="C81052"/>
              </a:solidFill>
              <a:cs typeface="+mj-cs"/>
            </a:endParaRPr>
          </a:p>
          <a:p>
            <a:pPr algn="ctr"/>
            <a:endParaRPr lang="ar-DZ" dirty="0"/>
          </a:p>
        </p:txBody>
      </p:sp>
      <p:sp>
        <p:nvSpPr>
          <p:cNvPr id="7" name="Oval 6"/>
          <p:cNvSpPr/>
          <p:nvPr/>
        </p:nvSpPr>
        <p:spPr>
          <a:xfrm>
            <a:off x="2782331" y="2692708"/>
            <a:ext cx="2016224" cy="170080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>
                <a:solidFill>
                  <a:srgbClr val="C81052"/>
                </a:solidFill>
                <a:cs typeface="+mj-cs"/>
              </a:rPr>
              <a:t>التكنولوجيا الحيوية</a:t>
            </a:r>
            <a:endParaRPr lang="fr-FR" sz="2000" b="1" dirty="0">
              <a:solidFill>
                <a:srgbClr val="C81052"/>
              </a:solidFill>
              <a:cs typeface="+mj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85247" y="548865"/>
            <a:ext cx="2016224" cy="170080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>
                <a:solidFill>
                  <a:srgbClr val="C81052"/>
                </a:solidFill>
                <a:cs typeface="+mj-cs"/>
              </a:rPr>
              <a:t>القطاع الصحي</a:t>
            </a:r>
            <a:endParaRPr lang="en-US" sz="2000" b="1" dirty="0">
              <a:solidFill>
                <a:srgbClr val="C81052"/>
              </a:solidFill>
              <a:cs typeface="+mj-cs"/>
            </a:endParaRPr>
          </a:p>
          <a:p>
            <a:pPr algn="ctr"/>
            <a:r>
              <a:rPr lang="en-US" sz="2000" b="1" dirty="0" err="1">
                <a:solidFill>
                  <a:srgbClr val="C81052"/>
                </a:solidFill>
                <a:cs typeface="+mj-cs"/>
              </a:rPr>
              <a:t>الحيواني</a:t>
            </a:r>
            <a:endParaRPr lang="fr-FR" sz="2000" b="1" dirty="0">
              <a:solidFill>
                <a:srgbClr val="C81052"/>
              </a:solidFill>
              <a:cs typeface="+mj-cs"/>
            </a:endParaRPr>
          </a:p>
        </p:txBody>
      </p:sp>
      <p:sp>
        <p:nvSpPr>
          <p:cNvPr id="9" name="Oval 8"/>
          <p:cNvSpPr/>
          <p:nvPr/>
        </p:nvSpPr>
        <p:spPr>
          <a:xfrm rot="1062312">
            <a:off x="2915816" y="4482276"/>
            <a:ext cx="2016224" cy="170080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>
                <a:solidFill>
                  <a:srgbClr val="C81052"/>
                </a:solidFill>
                <a:cs typeface="+mj-cs"/>
              </a:rPr>
              <a:t>ا</a:t>
            </a:r>
            <a:r>
              <a:rPr lang="en-US" sz="2000" b="1" dirty="0" err="1">
                <a:solidFill>
                  <a:srgbClr val="C81052"/>
                </a:solidFill>
                <a:cs typeface="+mj-cs"/>
              </a:rPr>
              <a:t>لطب</a:t>
            </a:r>
            <a:r>
              <a:rPr lang="en-US" sz="2000" b="1" dirty="0">
                <a:solidFill>
                  <a:srgbClr val="C81052"/>
                </a:solidFill>
                <a:cs typeface="+mj-cs"/>
              </a:rPr>
              <a:t> </a:t>
            </a:r>
            <a:r>
              <a:rPr lang="en-US" sz="2000" b="1" dirty="0" err="1">
                <a:solidFill>
                  <a:srgbClr val="C81052"/>
                </a:solidFill>
                <a:cs typeface="+mj-cs"/>
              </a:rPr>
              <a:t>البيطري</a:t>
            </a:r>
            <a:endParaRPr lang="en-US" sz="2000" b="1" dirty="0">
              <a:solidFill>
                <a:srgbClr val="C81052"/>
              </a:solidFill>
              <a:cs typeface="+mj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9688" y="4482276"/>
            <a:ext cx="2016224" cy="170080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>
                <a:solidFill>
                  <a:srgbClr val="C81052"/>
                </a:solidFill>
                <a:cs typeface="+mj-cs"/>
              </a:rPr>
              <a:t>قطاع الصناعات الغذائية</a:t>
            </a:r>
            <a:endParaRPr lang="fr-FR" sz="2000" b="1" dirty="0">
              <a:solidFill>
                <a:srgbClr val="C81052"/>
              </a:solidFill>
              <a:cs typeface="+mj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8855" y="2659258"/>
            <a:ext cx="2016224" cy="170080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>
                <a:solidFill>
                  <a:srgbClr val="C81052"/>
                </a:solidFill>
                <a:cs typeface="+mj-cs"/>
              </a:rPr>
              <a:t>فرع مراقبة الجودة</a:t>
            </a:r>
            <a:endParaRPr lang="fr-FR" sz="2000" b="1" dirty="0">
              <a:solidFill>
                <a:srgbClr val="C81052"/>
              </a:solidFill>
              <a:cs typeface="+mj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7059" y="596859"/>
            <a:ext cx="2016224" cy="170080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2000" b="1" dirty="0">
                <a:solidFill>
                  <a:srgbClr val="C81052"/>
                </a:solidFill>
                <a:cs typeface="+mj-cs"/>
              </a:rPr>
              <a:t>قطاع الصيدلة</a:t>
            </a:r>
            <a:endParaRPr lang="en-US" sz="2000" b="1" dirty="0">
              <a:solidFill>
                <a:srgbClr val="C81052"/>
              </a:solidFill>
              <a:cs typeface="+mj-cs"/>
            </a:endParaRPr>
          </a:p>
          <a:p>
            <a:pPr algn="ctr"/>
            <a:r>
              <a:rPr lang="en-US" sz="2000" b="1" dirty="0" err="1">
                <a:solidFill>
                  <a:srgbClr val="C81052"/>
                </a:solidFill>
                <a:cs typeface="+mj-cs"/>
              </a:rPr>
              <a:t>الحيوانية</a:t>
            </a:r>
            <a:endParaRPr lang="fr-FR" sz="2000" b="1" dirty="0">
              <a:solidFill>
                <a:srgbClr val="C81052"/>
              </a:solidFill>
              <a:cs typeface="+mj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191" y="1196752"/>
            <a:ext cx="1157634" cy="1157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669" y="1574161"/>
            <a:ext cx="1476374" cy="776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761" y="3223324"/>
            <a:ext cx="1357320" cy="1357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4945" y="3329591"/>
            <a:ext cx="990871" cy="990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3144" y="5185608"/>
            <a:ext cx="1018937" cy="1018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7962" y="5087794"/>
            <a:ext cx="1078897" cy="1078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18978" y="4443060"/>
            <a:ext cx="1779240" cy="1779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r="1159" b="9304"/>
          <a:stretch>
            <a:fillRect/>
          </a:stretch>
        </p:blipFill>
        <p:spPr>
          <a:xfrm>
            <a:off x="323528" y="476672"/>
            <a:ext cx="8611418" cy="61622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3648" y="908720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76559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THINK BIG</a:t>
            </a:r>
          </a:p>
          <a:p>
            <a:pPr algn="ctr"/>
            <a:r>
              <a:rPr lang="fr-FR" sz="2400" b="1" dirty="0">
                <a:solidFill>
                  <a:srgbClr val="F76559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CREAT YOUR FUTURE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56" y="404664"/>
            <a:ext cx="7279954" cy="2160240"/>
          </a:xfrm>
          <a:prstGeom prst="rect">
            <a:avLst/>
          </a:prstGeom>
        </p:spPr>
      </p:pic>
      <p:pic>
        <p:nvPicPr>
          <p:cNvPr id="7" name="iné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FC7320A-C096-E081-6881-9DB594B400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0675" y="2982083"/>
            <a:ext cx="5755821" cy="34712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1836</TotalTime>
  <Words>146</Words>
  <Application>Microsoft Office PowerPoint</Application>
  <PresentationFormat>Affichage à l'écran (4:3)</PresentationFormat>
  <Paragraphs>51</Paragraphs>
  <Slides>8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Theme2</vt:lpstr>
      <vt:lpstr>1_Basic Slide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amina</dc:creator>
  <cp:lastModifiedBy>directeur</cp:lastModifiedBy>
  <cp:revision>62</cp:revision>
  <dcterms:created xsi:type="dcterms:W3CDTF">2022-05-29T20:09:00Z</dcterms:created>
  <dcterms:modified xsi:type="dcterms:W3CDTF">2024-07-22T10:33:52Z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55425A5AABE84211AE9204BC6132E062</vt:lpwstr>
  </property>
  <property fmtid="{D5CDD505-2E9C-101B-9397-08002B2CF9AE}" pid="3" name="KSOProductBuildVer">
    <vt:lpwstr>1033-11.2.0.11537</vt:lpwstr>
  </property>
</Properties>
</file>